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E84-2A66-4A25-8734-303EFCA9CA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D912-AC7A-4BDE-A87B-03DD02BE2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E84-2A66-4A25-8734-303EFCA9CA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D912-AC7A-4BDE-A87B-03DD02BE2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E84-2A66-4A25-8734-303EFCA9CA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D912-AC7A-4BDE-A87B-03DD02BE2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E84-2A66-4A25-8734-303EFCA9CA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D912-AC7A-4BDE-A87B-03DD02BE2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E84-2A66-4A25-8734-303EFCA9CA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D912-AC7A-4BDE-A87B-03DD02BE2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E84-2A66-4A25-8734-303EFCA9CA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D912-AC7A-4BDE-A87B-03DD02BE2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E84-2A66-4A25-8734-303EFCA9CA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D912-AC7A-4BDE-A87B-03DD02BE2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E84-2A66-4A25-8734-303EFCA9CA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D912-AC7A-4BDE-A87B-03DD02BE2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E84-2A66-4A25-8734-303EFCA9CA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D912-AC7A-4BDE-A87B-03DD02BE2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E84-2A66-4A25-8734-303EFCA9CA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D912-AC7A-4BDE-A87B-03DD02BE2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E84-2A66-4A25-8734-303EFCA9CA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D912-AC7A-4BDE-A87B-03DD02BE29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1E84-2A66-4A25-8734-303EFCA9CAC1}" type="datetimeFigureOut">
              <a:rPr lang="ru-RU" smtClean="0"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2D912-AC7A-4BDE-A87B-03DD02BE29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Если вы уже успели наделать ошибок в воспитании, вам будет труднее, чем в начале </a:t>
            </a:r>
            <a:r>
              <a:rPr lang="ru-RU" sz="2800" b="1" i="1" dirty="0" smtClean="0">
                <a:solidFill>
                  <a:srgbClr val="FF0000"/>
                </a:solidFill>
              </a:rPr>
              <a:t>пути, но всё можно исправить!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28" y="1622214"/>
            <a:ext cx="6906742" cy="46137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Если вы поняли, что были не правы, пренебрегали мнением сына или дочери в каких-либо важных для них вопросах, не бойтесь признаться в этом сначала себе, а потом и ребенку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19399"/>
            <a:ext cx="4572032" cy="2729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714752"/>
            <a:ext cx="4569458" cy="299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ЛЮБИТЕ своих детей!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76" y="1785926"/>
            <a:ext cx="7992932" cy="460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000" b="1" i="1" dirty="0">
                <a:solidFill>
                  <a:srgbClr val="FF0000"/>
                </a:solidFill>
              </a:rPr>
              <a:t>В подростковом возрасте дети начинают оценивать жизнь своих родителей</a:t>
            </a:r>
            <a:endParaRPr lang="ru-RU" sz="3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8686854" cy="5295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Главное в ваших взаимоотношениях с ребенком – взаимопонимание</a:t>
            </a:r>
            <a:endParaRPr lang="ru-RU" sz="3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33209"/>
            <a:ext cx="8763746" cy="48819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Удивляйте – запомнится!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366238"/>
            <a:ext cx="8763746" cy="38158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Вы хотите, чтобы ваш ребенок был крепким и здоровым</a:t>
            </a:r>
            <a:r>
              <a:rPr lang="ru-RU" sz="3200" b="1" i="1" dirty="0" smtClean="0">
                <a:solidFill>
                  <a:srgbClr val="FF0000"/>
                </a:solidFill>
              </a:rPr>
              <a:t>?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Научите личным примером.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/>
          <a:srcRect l="1664" t="-191"/>
          <a:stretch>
            <a:fillRect/>
          </a:stretch>
        </p:blipFill>
        <p:spPr>
          <a:xfrm>
            <a:off x="4206513" y="3500438"/>
            <a:ext cx="4666773" cy="2995224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4292989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Берегите здоровье ребенка и свое, научитесь вместе с ним заниматься спортом, выезжать на отдых, ходить в походы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47799"/>
            <a:ext cx="7143800" cy="47625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Сколько времени в неделю вы проводите со своими детьми?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51486"/>
            <a:ext cx="7143800" cy="47551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Желание взрослых избежать разговоров с детьми на некоторые темы приучает их к мысли, что эти темы запретные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622214"/>
            <a:ext cx="7143800" cy="46137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Не оберегайте подростков излишне 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от </a:t>
            </a:r>
            <a:r>
              <a:rPr lang="ru-RU" sz="2800" b="1" i="1" dirty="0">
                <a:solidFill>
                  <a:srgbClr val="FF0000"/>
                </a:solidFill>
              </a:rPr>
              <a:t>семейных </a:t>
            </a:r>
            <a:r>
              <a:rPr lang="ru-RU" sz="2800" b="1" i="1" dirty="0" smtClean="0">
                <a:solidFill>
                  <a:srgbClr val="FF0000"/>
                </a:solidFill>
              </a:rPr>
              <a:t>проблем, но он должен получать информацию адекватно своего возраста.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91" y="1622214"/>
            <a:ext cx="6929217" cy="46137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147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В подростковом возрасте дети начинают оценивать жизнь своих родителей</vt:lpstr>
      <vt:lpstr>Главное в ваших взаимоотношениях с ребенком – взаимопонимание</vt:lpstr>
      <vt:lpstr>Удивляйте – запомнится!</vt:lpstr>
      <vt:lpstr>Вы хотите, чтобы ваш ребенок был крепким и здоровым? Научите личным примером.</vt:lpstr>
      <vt:lpstr>Берегите здоровье ребенка и свое, научитесь вместе с ним заниматься спортом, выезжать на отдых, ходить в походы</vt:lpstr>
      <vt:lpstr>Сколько времени в неделю вы проводите со своими детьми?</vt:lpstr>
      <vt:lpstr>Желание взрослых избежать разговоров с детьми на некоторые темы приучает их к мысли, что эти темы запретные</vt:lpstr>
      <vt:lpstr>Не оберегайте подростков излишне  от семейных проблем, но он должен получать информацию адекватно своего возраста.</vt:lpstr>
      <vt:lpstr>Если вы уже успели наделать ошибок в воспитании, вам будет труднее, чем в начале пути, но всё можно исправить!</vt:lpstr>
      <vt:lpstr>Если вы поняли, что были не правы, пренебрегали мнением сына или дочери в каких-либо важных для них вопросах, не бойтесь признаться в этом сначала себе, а потом и ребенку</vt:lpstr>
      <vt:lpstr>ЛЮБИТЕ своих детей!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KZV</dc:creator>
  <cp:lastModifiedBy>KZV</cp:lastModifiedBy>
  <cp:revision>5</cp:revision>
  <dcterms:created xsi:type="dcterms:W3CDTF">2017-02-10T13:52:29Z</dcterms:created>
  <dcterms:modified xsi:type="dcterms:W3CDTF">2017-02-10T14:38:04Z</dcterms:modified>
</cp:coreProperties>
</file>